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46" r:id="rId15"/>
    <p:sldId id="333" r:id="rId16"/>
    <p:sldId id="337" r:id="rId17"/>
    <p:sldId id="344" r:id="rId18"/>
    <p:sldId id="343" r:id="rId19"/>
    <p:sldId id="339" r:id="rId20"/>
    <p:sldId id="30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77" d="100"/>
          <a:sy n="77" d="100"/>
        </p:scale>
        <p:origin x="114" y="648"/>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image" Target="../media/image49.wmf"/><Relationship Id="rId21" Type="http://schemas.openxmlformats.org/officeDocument/2006/relationships/image" Target="../media/image58.wmf"/><Relationship Id="rId7" Type="http://schemas.openxmlformats.org/officeDocument/2006/relationships/image" Target="../media/image51.wmf"/><Relationship Id="rId12" Type="http://schemas.openxmlformats.org/officeDocument/2006/relationships/image" Target="../media/image54.png"/><Relationship Id="rId17" Type="http://schemas.openxmlformats.org/officeDocument/2006/relationships/oleObject" Target="../embeddings/oleObject41.bin"/><Relationship Id="rId2" Type="http://schemas.openxmlformats.org/officeDocument/2006/relationships/oleObject" Target="../embeddings/oleObject35.bin"/><Relationship Id="rId16" Type="http://schemas.openxmlformats.org/officeDocument/2006/relationships/image" Target="../media/image55.wmf"/><Relationship Id="rId20"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oleObject" Target="../embeddings/oleObject40.bin"/><Relationship Id="rId10" Type="http://schemas.openxmlformats.org/officeDocument/2006/relationships/oleObject" Target="../embeddings/oleObject39.bin"/><Relationship Id="rId19" Type="http://schemas.openxmlformats.org/officeDocument/2006/relationships/image" Target="../media/image57.png"/><Relationship Id="rId4" Type="http://schemas.openxmlformats.org/officeDocument/2006/relationships/oleObject" Target="../embeddings/oleObject36.bin"/><Relationship Id="rId9" Type="http://schemas.openxmlformats.org/officeDocument/2006/relationships/image" Target="../media/image52.wmf"/><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63.wmf"/><Relationship Id="rId3" Type="http://schemas.openxmlformats.org/officeDocument/2006/relationships/image" Target="../media/image54.png"/><Relationship Id="rId7" Type="http://schemas.openxmlformats.org/officeDocument/2006/relationships/image" Target="../media/image4.svg"/><Relationship Id="rId12" Type="http://schemas.openxmlformats.org/officeDocument/2006/relationships/oleObject" Target="../embeddings/oleObject46.bin"/><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62.wmf"/><Relationship Id="rId5" Type="http://schemas.openxmlformats.org/officeDocument/2006/relationships/image" Target="../media/image60.wmf"/><Relationship Id="rId15" Type="http://schemas.openxmlformats.org/officeDocument/2006/relationships/image" Target="../media/image64.wmf"/><Relationship Id="rId10" Type="http://schemas.openxmlformats.org/officeDocument/2006/relationships/oleObject" Target="../embeddings/oleObject45.bin"/><Relationship Id="rId4" Type="http://schemas.openxmlformats.org/officeDocument/2006/relationships/oleObject" Target="../embeddings/oleObject43.bin"/><Relationship Id="rId9" Type="http://schemas.openxmlformats.org/officeDocument/2006/relationships/image" Target="../media/image61.wmf"/><Relationship Id="rId14" Type="http://schemas.openxmlformats.org/officeDocument/2006/relationships/oleObject" Target="../embeddings/oleObject4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60.wmf"/><Relationship Id="rId18" Type="http://schemas.openxmlformats.org/officeDocument/2006/relationships/oleObject" Target="../embeddings/oleObject54.bin"/><Relationship Id="rId3" Type="http://schemas.openxmlformats.org/officeDocument/2006/relationships/image" Target="../media/image54.png"/><Relationship Id="rId21" Type="http://schemas.openxmlformats.org/officeDocument/2006/relationships/image" Target="../media/image72.wmf"/><Relationship Id="rId7" Type="http://schemas.openxmlformats.org/officeDocument/2006/relationships/image" Target="../media/image66.wmf"/><Relationship Id="rId12" Type="http://schemas.openxmlformats.org/officeDocument/2006/relationships/oleObject" Target="../embeddings/oleObject43.bin"/><Relationship Id="rId17" Type="http://schemas.openxmlformats.org/officeDocument/2006/relationships/image" Target="../media/image70.wmf"/><Relationship Id="rId2" Type="http://schemas.openxmlformats.org/officeDocument/2006/relationships/image" Target="../media/image59.png"/><Relationship Id="rId16" Type="http://schemas.openxmlformats.org/officeDocument/2006/relationships/oleObject" Target="../embeddings/oleObject53.bin"/><Relationship Id="rId20"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69.wmf"/><Relationship Id="rId23" Type="http://schemas.openxmlformats.org/officeDocument/2006/relationships/image" Target="../media/image15.svg"/><Relationship Id="rId10" Type="http://schemas.openxmlformats.org/officeDocument/2006/relationships/oleObject" Target="../embeddings/oleObject51.bin"/><Relationship Id="rId19" Type="http://schemas.openxmlformats.org/officeDocument/2006/relationships/image" Target="../media/image71.wmf"/><Relationship Id="rId4" Type="http://schemas.openxmlformats.org/officeDocument/2006/relationships/oleObject" Target="../embeddings/oleObject48.bin"/><Relationship Id="rId9" Type="http://schemas.openxmlformats.org/officeDocument/2006/relationships/image" Target="../media/image67.wmf"/><Relationship Id="rId14" Type="http://schemas.openxmlformats.org/officeDocument/2006/relationships/oleObject" Target="../embeddings/oleObject52.bin"/><Relationship Id="rId22"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wmf"/><Relationship Id="rId18" Type="http://schemas.openxmlformats.org/officeDocument/2006/relationships/oleObject" Target="../embeddings/oleObject63.bin"/><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61.bin"/><Relationship Id="rId17" Type="http://schemas.openxmlformats.org/officeDocument/2006/relationships/image" Target="../media/image60.wmf"/><Relationship Id="rId2" Type="http://schemas.openxmlformats.org/officeDocument/2006/relationships/oleObject" Target="../embeddings/oleObject56.bin"/><Relationship Id="rId16" Type="http://schemas.openxmlformats.org/officeDocument/2006/relationships/oleObject" Target="../embeddings/oleObject62.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15.svg"/><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76.wmf"/><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85.wmf"/><Relationship Id="rId3" Type="http://schemas.openxmlformats.org/officeDocument/2006/relationships/image" Target="../media/image81.wmf"/><Relationship Id="rId7" Type="http://schemas.openxmlformats.org/officeDocument/2006/relationships/image" Target="../media/image83.wmf"/><Relationship Id="rId12" Type="http://schemas.openxmlformats.org/officeDocument/2006/relationships/oleObject" Target="../embeddings/oleObject68.bin"/><Relationship Id="rId17" Type="http://schemas.openxmlformats.org/officeDocument/2006/relationships/image" Target="../media/image86.wmf"/><Relationship Id="rId2" Type="http://schemas.openxmlformats.org/officeDocument/2006/relationships/oleObject" Target="../embeddings/oleObject64.bin"/><Relationship Id="rId16"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66.bin"/><Relationship Id="rId11" Type="http://schemas.openxmlformats.org/officeDocument/2006/relationships/image" Target="../media/image15.svg"/><Relationship Id="rId5" Type="http://schemas.openxmlformats.org/officeDocument/2006/relationships/image" Target="../media/image82.wmf"/><Relationship Id="rId15" Type="http://schemas.openxmlformats.org/officeDocument/2006/relationships/image" Target="../media/image79.jpeg"/><Relationship Id="rId10" Type="http://schemas.openxmlformats.org/officeDocument/2006/relationships/image" Target="../media/image14.png"/><Relationship Id="rId4" Type="http://schemas.openxmlformats.org/officeDocument/2006/relationships/oleObject" Target="../embeddings/oleObject65.bin"/><Relationship Id="rId9" Type="http://schemas.openxmlformats.org/officeDocument/2006/relationships/image" Target="../media/image84.wmf"/><Relationship Id="rId1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3"/>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4" imgW="2021040" imgH="358920" progId="Equation.AxMath">
                  <p:embed/>
                </p:oleObj>
              </mc:Choice>
              <mc:Fallback>
                <p:oleObj name="AxMath" r:id="rId4"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5"/>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6" imgW="646920" imgH="379440" progId="Equation.AxMath">
                  <p:embed/>
                </p:oleObj>
              </mc:Choice>
              <mc:Fallback>
                <p:oleObj name="AxMath" r:id="rId6"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7"/>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8" imgW="976680" imgH="192240" progId="Equation.AxMath">
                  <p:embed/>
                </p:oleObj>
              </mc:Choice>
              <mc:Fallback>
                <p:oleObj name="AxMath" r:id="rId8"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9"/>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188000278"/>
              </p:ext>
            </p:extLst>
          </p:nvPr>
        </p:nvGraphicFramePr>
        <p:xfrm>
          <a:off x="1648233" y="5599795"/>
          <a:ext cx="5497012" cy="615558"/>
        </p:xfrm>
        <a:graphic>
          <a:graphicData uri="http://schemas.openxmlformats.org/presentationml/2006/ole">
            <mc:AlternateContent xmlns:mc="http://schemas.openxmlformats.org/markup-compatibility/2006">
              <mc:Choice xmlns:v="urn:schemas-microsoft-com:vml" Requires="v">
                <p:oleObj name="AxMath" r:id="rId10" imgW="3246840" imgH="363960" progId="Equation.AxMath">
                  <p:embed/>
                </p:oleObj>
              </mc:Choice>
              <mc:Fallback>
                <p:oleObj name="AxMath" r:id="rId10" imgW="32468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1"/>
                      <a:stretch>
                        <a:fillRect/>
                      </a:stretch>
                    </p:blipFill>
                    <p:spPr>
                      <a:xfrm>
                        <a:off x="1648233" y="5599795"/>
                        <a:ext cx="5497012" cy="615558"/>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2"/>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4" imgW="1829520" imgH="236520" progId="Equation.AxMath">
                  <p:embed/>
                </p:oleObj>
              </mc:Choice>
              <mc:Fallback>
                <p:oleObj name="AxMath" r:id="rId4"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5"/>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8" imgW="1405440" imgH="373680" progId="Equation.AxMath">
                  <p:embed/>
                </p:oleObj>
              </mc:Choice>
              <mc:Fallback>
                <p:oleObj name="AxMath" r:id="rId8" imgW="1405440" imgH="373680" progId="Equation.AxMath">
                  <p:embed/>
                  <p:pic>
                    <p:nvPicPr>
                      <p:cNvPr id="0" name=""/>
                      <p:cNvPicPr/>
                      <p:nvPr/>
                    </p:nvPicPr>
                    <p:blipFill>
                      <a:blip r:embed="rId9"/>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10" imgW="1190520" imgH="373680" progId="Equation.AxMath">
                  <p:embed/>
                </p:oleObj>
              </mc:Choice>
              <mc:Fallback>
                <p:oleObj name="AxMath" r:id="rId10"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1"/>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2" imgW="854280" imgH="376200" progId="Equation.AxMath">
                  <p:embed/>
                </p:oleObj>
              </mc:Choice>
              <mc:Fallback>
                <p:oleObj name="AxMath" r:id="rId12"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3"/>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4" imgW="1163520" imgH="452520" progId="Equation.AxMath">
                  <p:embed/>
                </p:oleObj>
              </mc:Choice>
              <mc:Fallback>
                <p:oleObj name="AxMath" r:id="rId14"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5"/>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15" name="对象 14">
                        <a:extLst>
                          <a:ext uri="{FF2B5EF4-FFF2-40B4-BE49-F238E27FC236}">
                            <a16:creationId xmlns:a16="http://schemas.microsoft.com/office/drawing/2014/main" id="{164BEC56-986F-E55C-E632-F752323A457C}"/>
                          </a:ext>
                        </a:extLst>
                      </p:cNvPr>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6" name="对象 15">
                        <a:extLst>
                          <a:ext uri="{FF2B5EF4-FFF2-40B4-BE49-F238E27FC236}">
                            <a16:creationId xmlns:a16="http://schemas.microsoft.com/office/drawing/2014/main" id="{939FBFC2-25F0-8772-CA62-208DF0325352}"/>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27" name="对象 26">
                        <a:extLst>
                          <a:ext uri="{FF2B5EF4-FFF2-40B4-BE49-F238E27FC236}">
                            <a16:creationId xmlns:a16="http://schemas.microsoft.com/office/drawing/2014/main" id="{A94BF3B4-A504-58FF-20EB-77D7CB5CB9E4}"/>
                          </a:ext>
                        </a:extLst>
                      </p:cNvPr>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6" imgW="1953000" imgH="457200" progId="Equation.AxMath">
                  <p:embed/>
                </p:oleObj>
              </mc:Choice>
              <mc:Fallback>
                <p:oleObj name="AxMath" r:id="rId16" imgW="1953000" imgH="457200" progId="Equation.AxMath">
                  <p:embed/>
                  <p:pic>
                    <p:nvPicPr>
                      <p:cNvPr id="4" name="对象 3">
                        <a:extLst>
                          <a:ext uri="{FF2B5EF4-FFF2-40B4-BE49-F238E27FC236}">
                            <a16:creationId xmlns:a16="http://schemas.microsoft.com/office/drawing/2014/main" id="{BCD9BD81-FF5E-8FEE-50CB-AC0172AA26CE}"/>
                          </a:ext>
                        </a:extLst>
                      </p:cNvPr>
                      <p:cNvPicPr/>
                      <p:nvPr/>
                    </p:nvPicPr>
                    <p:blipFill>
                      <a:blip r:embed="rId17"/>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18" imgW="1233720" imgH="361800" progId="Equation.AxMath">
                  <p:embed/>
                </p:oleObj>
              </mc:Choice>
              <mc:Fallback>
                <p:oleObj name="AxMath" r:id="rId18" imgW="1233720" imgH="361800" progId="Equation.AxMath">
                  <p:embed/>
                  <p:pic>
                    <p:nvPicPr>
                      <p:cNvPr id="6" name="对象 5">
                        <a:extLst>
                          <a:ext uri="{FF2B5EF4-FFF2-40B4-BE49-F238E27FC236}">
                            <a16:creationId xmlns:a16="http://schemas.microsoft.com/office/drawing/2014/main" id="{3BE743B9-7716-22A7-EB1F-D92686C205BE}"/>
                          </a:ext>
                        </a:extLst>
                      </p:cNvPr>
                      <p:cNvPicPr/>
                      <p:nvPr/>
                    </p:nvPicPr>
                    <p:blipFill>
                      <a:blip r:embed="rId19"/>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对象 7">
            <a:extLst>
              <a:ext uri="{FF2B5EF4-FFF2-40B4-BE49-F238E27FC236}">
                <a16:creationId xmlns:a16="http://schemas.microsoft.com/office/drawing/2014/main" id="{C231E4E3-72C9-DEC5-865A-D36CAC0E204F}"/>
              </a:ext>
            </a:extLst>
          </p:cNvPr>
          <p:cNvGraphicFramePr>
            <a:graphicFrameLocks noChangeAspect="1"/>
          </p:cNvGraphicFramePr>
          <p:nvPr/>
        </p:nvGraphicFramePr>
        <p:xfrm>
          <a:off x="7141406" y="949874"/>
          <a:ext cx="1257300" cy="1117600"/>
        </p:xfrm>
        <a:graphic>
          <a:graphicData uri="http://schemas.openxmlformats.org/presentationml/2006/ole">
            <mc:AlternateContent xmlns:mc="http://schemas.openxmlformats.org/markup-compatibility/2006">
              <mc:Choice xmlns:v="urn:schemas-microsoft-com:vml" Requires="v">
                <p:oleObj name="AxMath" r:id="rId20" imgW="628560" imgH="559080" progId="Equation.AxMath">
                  <p:embed/>
                </p:oleObj>
              </mc:Choice>
              <mc:Fallback>
                <p:oleObj name="AxMath" r:id="rId20" imgW="628560" imgH="559080" progId="Equation.AxMath">
                  <p:embed/>
                  <p:pic>
                    <p:nvPicPr>
                      <p:cNvPr id="8" name="对象 7">
                        <a:extLst>
                          <a:ext uri="{FF2B5EF4-FFF2-40B4-BE49-F238E27FC236}">
                            <a16:creationId xmlns:a16="http://schemas.microsoft.com/office/drawing/2014/main" id="{C231E4E3-72C9-DEC5-865A-D36CAC0E204F}"/>
                          </a:ext>
                        </a:extLst>
                      </p:cNvPr>
                      <p:cNvPicPr/>
                      <p:nvPr/>
                    </p:nvPicPr>
                    <p:blipFill>
                      <a:blip r:embed="rId21"/>
                      <a:stretch>
                        <a:fillRect/>
                      </a:stretch>
                    </p:blipFill>
                    <p:spPr>
                      <a:xfrm>
                        <a:off x="7141406" y="949874"/>
                        <a:ext cx="1257300" cy="1117600"/>
                      </a:xfrm>
                      <a:prstGeom prst="rect">
                        <a:avLst/>
                      </a:prstGeom>
                    </p:spPr>
                  </p:pic>
                </p:oleObj>
              </mc:Fallback>
            </mc:AlternateContent>
          </a:graphicData>
        </a:graphic>
      </p:graphicFrame>
      <p:pic>
        <p:nvPicPr>
          <p:cNvPr id="12" name="图形 11" descr="紧张的脸轮廓 纯色填充">
            <a:extLst>
              <a:ext uri="{FF2B5EF4-FFF2-40B4-BE49-F238E27FC236}">
                <a16:creationId xmlns:a16="http://schemas.microsoft.com/office/drawing/2014/main" id="{2CB3D727-4827-D411-2BCB-494A8278FFC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23401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8" imgW="1748880" imgH="352800" progId="Equation.AxMath">
                  <p:embed/>
                </p:oleObj>
              </mc:Choice>
              <mc:Fallback>
                <p:oleObj name="AxMath" r:id="rId18"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552183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碰撞概率，取联合等效球体半径为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sym typeface="+mn-ea"/>
              </a:rPr>
              <a:t>注意点一：两个</a:t>
            </a:r>
            <a:r>
              <a:rPr lang="en-US" altLang="zh-CN" b="1" dirty="0">
                <a:solidFill>
                  <a:schemeClr val="tx1"/>
                </a:solidFill>
                <a:latin typeface="微软雅黑" panose="020B0503020204020204" pitchFamily="34" charset="-122"/>
                <a:ea typeface="微软雅黑" panose="020B0503020204020204" pitchFamily="34" charset="-122"/>
                <a:sym typeface="+mn-ea"/>
              </a:rPr>
              <a:t>UNW</a:t>
            </a:r>
            <a:r>
              <a:rPr lang="zh-CN" altLang="en-US" b="1" dirty="0">
                <a:solidFill>
                  <a:schemeClr val="tx1"/>
                </a:solidFill>
                <a:latin typeface="微软雅黑" panose="020B0503020204020204" pitchFamily="34" charset="-122"/>
                <a:ea typeface="微软雅黑" panose="020B0503020204020204" pitchFamily="34" charset="-122"/>
                <a:sym typeface="+mn-ea"/>
              </a:rPr>
              <a:t>坐标系不一样</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sym typeface="+mn-ea"/>
              </a:rPr>
              <a:t>注意点二：由于上点，</a:t>
            </a:r>
            <a:r>
              <a:rPr lang="en-US" altLang="zh-CN"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使用</a:t>
            </a:r>
            <a:r>
              <a:rPr lang="en-US" altLang="zh-CN"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1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方法的难度较大</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44021</TotalTime>
  <Words>1287</Words>
  <Application>Microsoft Office PowerPoint</Application>
  <PresentationFormat>宽屏</PresentationFormat>
  <Paragraphs>286</Paragraphs>
  <Slides>20</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20</vt:i4>
      </vt:variant>
    </vt:vector>
  </HeadingPairs>
  <TitlesOfParts>
    <vt:vector size="31"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394</cp:revision>
  <dcterms:created xsi:type="dcterms:W3CDTF">2022-10-24T14:28:29Z</dcterms:created>
  <dcterms:modified xsi:type="dcterms:W3CDTF">2024-01-25T13:56:51Z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